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18"/>
  </p:notesMasterIdLst>
  <p:sldIdLst>
    <p:sldId id="324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325" r:id="rId16"/>
    <p:sldId id="326" r:id="rId17"/>
  </p:sldIdLst>
  <p:sldSz cx="9144000" cy="6858000" type="screen4x3"/>
  <p:notesSz cx="6858000" cy="9144000"/>
  <p:photoAlbum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60" autoAdjust="0"/>
    <p:restoredTop sz="94660"/>
  </p:normalViewPr>
  <p:slideViewPr>
    <p:cSldViewPr snapToGrid="0">
      <p:cViewPr varScale="1">
        <p:scale>
          <a:sx n="79" d="100"/>
          <a:sy n="79" d="100"/>
        </p:scale>
        <p:origin x="34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A4111-0692-4813-95A6-2249E672A218}" type="datetimeFigureOut">
              <a:rPr kumimoji="1" lang="ja-JP" altLang="en-US" smtClean="0"/>
              <a:t>2023/9/19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F507A-D031-4FFC-9441-E5DC35E2DE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2122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89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022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234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123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0460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074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図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36" y="6351562"/>
            <a:ext cx="1514856" cy="493776"/>
          </a:xfrm>
          <a:prstGeom prst="rect">
            <a:avLst/>
          </a:prstGeom>
        </p:spPr>
      </p:pic>
      <p:sp>
        <p:nvSpPr>
          <p:cNvPr id="11" name="Footer Placeholder 7"/>
          <p:cNvSpPr txBox="1">
            <a:spLocks/>
          </p:cNvSpPr>
          <p:nvPr userDrawn="1"/>
        </p:nvSpPr>
        <p:spPr>
          <a:xfrm>
            <a:off x="2048932" y="6459786"/>
            <a:ext cx="698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i="1" cap="none" dirty="0"/>
              <a:t>Japanese Society for Dialysis Therapy</a:t>
            </a:r>
            <a:r>
              <a:rPr lang="ja-JP" altLang="en-US" sz="1400" i="1" cap="none" dirty="0"/>
              <a:t>　 　</a:t>
            </a:r>
            <a:r>
              <a:rPr lang="en-US" altLang="ja-JP" sz="1200" i="1" cap="none" dirty="0"/>
              <a:t>2018 Annual Dialysis Data Report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67728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7032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4942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0558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579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2023/9/19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4212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2023/9/19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6224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2023/9/19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6516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2023/9/19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370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2023/9/19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3334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2023/9/19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7028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2023/9/19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4103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2023/9/19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290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2023/9/19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8692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2023/9/19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6499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2023/9/19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65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97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1FAC6-8DC6-4DB2-8918-90D07619B451}" type="datetimeFigureOut">
              <a:rPr kumimoji="1" lang="ja-JP" altLang="en-US" smtClean="0"/>
              <a:t>2023/9/19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375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50EE9970-D7DF-4173-A5D5-667BFFDC1A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4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975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02DD68E6-5045-4128-9081-E7504CE523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4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083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6C56EB32-210D-4CD2-B434-20C13393EC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959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E67D83CA-E9EB-42D1-9EB5-9CF37925FE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4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742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86ABE897-821E-467C-BE8E-2F83BB420F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534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F772900E-BE08-4B34-A04A-0A8583260E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599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CDE07F96-F7F0-4D0D-932F-0504CDD155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312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58AB3B98-95F2-4623-BCD3-AFD2BBE961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04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CAE59684-DA93-4B7E-ABD7-F786455CC5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580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D3C828F1-163B-40E4-8CAC-0F05243B2C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899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D86FEFE2-A39F-429E-AE0C-5D462B76A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099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B900C6E7-F870-4E53-AC18-7EDF37C59E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390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A4F884B0-71C8-47E6-B041-A40AA9B93E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433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31896BF-D93E-4819-BA42-153BCAD223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72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FDCA624-2E4A-4B65-B1AB-E7E63E8D6A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089020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755</TotalTime>
  <Words>0</Words>
  <Application>Microsoft Office PowerPoint</Application>
  <PresentationFormat>画面に合わせる (4:3)</PresentationFormat>
  <Paragraphs>0</Paragraphs>
  <Slides>15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レトロスペクト</vt:lpstr>
      <vt:lpstr>デザインの設定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m.saito</dc:creator>
  <cp:lastModifiedBy>m.saito</cp:lastModifiedBy>
  <cp:revision>37</cp:revision>
  <cp:lastPrinted>2019-12-09T04:02:39Z</cp:lastPrinted>
  <dcterms:created xsi:type="dcterms:W3CDTF">2017-08-28T01:14:53Z</dcterms:created>
  <dcterms:modified xsi:type="dcterms:W3CDTF">2023-09-19T04:37:38Z</dcterms:modified>
</cp:coreProperties>
</file>